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7" r:id="rId2"/>
  </p:sldIdLst>
  <p:sldSz cx="43891200" cy="329184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0368" userDrawn="1">
          <p15:clr>
            <a:srgbClr val="A4A3A4"/>
          </p15:clr>
        </p15:guide>
        <p15:guide id="2" pos="13824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E70B61CE-04DF-4CC1-B908-EEE78FE9CDAA}" v="1" dt="2023-05-09T20:17:20.981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22" d="100"/>
          <a:sy n="22" d="100"/>
        </p:scale>
        <p:origin x="390" y="114"/>
      </p:cViewPr>
      <p:guideLst>
        <p:guide orient="horz" pos="10368"/>
        <p:guide pos="13824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7" Type="http://schemas.microsoft.com/office/2015/10/relationships/revisionInfo" Target="revisionInfo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291840" y="5387342"/>
            <a:ext cx="37307520" cy="11460480"/>
          </a:xfrm>
        </p:spPr>
        <p:txBody>
          <a:bodyPr anchor="b"/>
          <a:lstStyle>
            <a:lvl1pPr algn="ctr">
              <a:defRPr sz="28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486400" y="17289782"/>
            <a:ext cx="32918400" cy="7947658"/>
          </a:xfrm>
        </p:spPr>
        <p:txBody>
          <a:bodyPr/>
          <a:lstStyle>
            <a:lvl1pPr marL="0" indent="0" algn="ctr">
              <a:buNone/>
              <a:defRPr sz="11520"/>
            </a:lvl1pPr>
            <a:lvl2pPr marL="2194560" indent="0" algn="ctr">
              <a:buNone/>
              <a:defRPr sz="9600"/>
            </a:lvl2pPr>
            <a:lvl3pPr marL="4389120" indent="0" algn="ctr">
              <a:buNone/>
              <a:defRPr sz="8640"/>
            </a:lvl3pPr>
            <a:lvl4pPr marL="6583680" indent="0" algn="ctr">
              <a:buNone/>
              <a:defRPr sz="7680"/>
            </a:lvl4pPr>
            <a:lvl5pPr marL="8778240" indent="0" algn="ctr">
              <a:buNone/>
              <a:defRPr sz="7680"/>
            </a:lvl5pPr>
            <a:lvl6pPr marL="10972800" indent="0" algn="ctr">
              <a:buNone/>
              <a:defRPr sz="7680"/>
            </a:lvl6pPr>
            <a:lvl7pPr marL="13167360" indent="0" algn="ctr">
              <a:buNone/>
              <a:defRPr sz="7680"/>
            </a:lvl7pPr>
            <a:lvl8pPr marL="15361920" indent="0" algn="ctr">
              <a:buNone/>
              <a:defRPr sz="7680"/>
            </a:lvl8pPr>
            <a:lvl9pPr marL="17556480" indent="0" algn="ctr">
              <a:buNone/>
              <a:defRPr sz="768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29914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96970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994662" y="8206749"/>
            <a:ext cx="37856160" cy="13693138"/>
          </a:xfrm>
        </p:spPr>
        <p:txBody>
          <a:bodyPr anchor="b"/>
          <a:lstStyle>
            <a:lvl1pPr>
              <a:defRPr sz="28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994662" y="22029429"/>
            <a:ext cx="37856160" cy="7200898"/>
          </a:xfrm>
        </p:spPr>
        <p:txBody>
          <a:bodyPr/>
          <a:lstStyle>
            <a:lvl1pPr marL="0" indent="0">
              <a:buNone/>
              <a:defRPr sz="11520">
                <a:solidFill>
                  <a:schemeClr val="tx1"/>
                </a:solidFill>
              </a:defRPr>
            </a:lvl1pPr>
            <a:lvl2pPr marL="2194560" indent="0">
              <a:buNone/>
              <a:defRPr sz="9600">
                <a:solidFill>
                  <a:schemeClr val="tx1">
                    <a:tint val="75000"/>
                  </a:schemeClr>
                </a:solidFill>
              </a:defRPr>
            </a:lvl2pPr>
            <a:lvl3pPr marL="4389120" indent="0">
              <a:buNone/>
              <a:defRPr sz="8640">
                <a:solidFill>
                  <a:schemeClr val="tx1">
                    <a:tint val="75000"/>
                  </a:schemeClr>
                </a:solidFill>
              </a:defRPr>
            </a:lvl3pPr>
            <a:lvl4pPr marL="6583680" indent="0">
              <a:buNone/>
              <a:defRPr sz="7680">
                <a:solidFill>
                  <a:schemeClr val="tx1">
                    <a:tint val="75000"/>
                  </a:schemeClr>
                </a:solidFill>
              </a:defRPr>
            </a:lvl4pPr>
            <a:lvl5pPr marL="8778240" indent="0">
              <a:buNone/>
              <a:defRPr sz="7680">
                <a:solidFill>
                  <a:schemeClr val="tx1">
                    <a:tint val="75000"/>
                  </a:schemeClr>
                </a:solidFill>
              </a:defRPr>
            </a:lvl5pPr>
            <a:lvl6pPr marL="10972800" indent="0">
              <a:buNone/>
              <a:defRPr sz="7680">
                <a:solidFill>
                  <a:schemeClr val="tx1">
                    <a:tint val="75000"/>
                  </a:schemeClr>
                </a:solidFill>
              </a:defRPr>
            </a:lvl6pPr>
            <a:lvl7pPr marL="13167360" indent="0">
              <a:buNone/>
              <a:defRPr sz="7680">
                <a:solidFill>
                  <a:schemeClr val="tx1">
                    <a:tint val="75000"/>
                  </a:schemeClr>
                </a:solidFill>
              </a:defRPr>
            </a:lvl7pPr>
            <a:lvl8pPr marL="15361920" indent="0">
              <a:buNone/>
              <a:defRPr sz="7680">
                <a:solidFill>
                  <a:schemeClr val="tx1">
                    <a:tint val="75000"/>
                  </a:schemeClr>
                </a:solidFill>
              </a:defRPr>
            </a:lvl8pPr>
            <a:lvl9pPr marL="17556480" indent="0">
              <a:buNone/>
              <a:defRPr sz="768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05276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017520" y="8763000"/>
            <a:ext cx="18653760" cy="2088642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219920" y="8763000"/>
            <a:ext cx="18653760" cy="2088642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82078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23237" y="1752607"/>
            <a:ext cx="37856160" cy="636270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023242" y="8069582"/>
            <a:ext cx="18568032" cy="3954778"/>
          </a:xfrm>
        </p:spPr>
        <p:txBody>
          <a:bodyPr anchor="b"/>
          <a:lstStyle>
            <a:lvl1pPr marL="0" indent="0">
              <a:buNone/>
              <a:defRPr sz="11520" b="1"/>
            </a:lvl1pPr>
            <a:lvl2pPr marL="2194560" indent="0">
              <a:buNone/>
              <a:defRPr sz="9600" b="1"/>
            </a:lvl2pPr>
            <a:lvl3pPr marL="4389120" indent="0">
              <a:buNone/>
              <a:defRPr sz="8640" b="1"/>
            </a:lvl3pPr>
            <a:lvl4pPr marL="6583680" indent="0">
              <a:buNone/>
              <a:defRPr sz="7680" b="1"/>
            </a:lvl4pPr>
            <a:lvl5pPr marL="8778240" indent="0">
              <a:buNone/>
              <a:defRPr sz="7680" b="1"/>
            </a:lvl5pPr>
            <a:lvl6pPr marL="10972800" indent="0">
              <a:buNone/>
              <a:defRPr sz="7680" b="1"/>
            </a:lvl6pPr>
            <a:lvl7pPr marL="13167360" indent="0">
              <a:buNone/>
              <a:defRPr sz="7680" b="1"/>
            </a:lvl7pPr>
            <a:lvl8pPr marL="15361920" indent="0">
              <a:buNone/>
              <a:defRPr sz="7680" b="1"/>
            </a:lvl8pPr>
            <a:lvl9pPr marL="17556480" indent="0">
              <a:buNone/>
              <a:defRPr sz="768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023242" y="12024360"/>
            <a:ext cx="18568032" cy="1768602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22219922" y="8069582"/>
            <a:ext cx="18659477" cy="3954778"/>
          </a:xfrm>
        </p:spPr>
        <p:txBody>
          <a:bodyPr anchor="b"/>
          <a:lstStyle>
            <a:lvl1pPr marL="0" indent="0">
              <a:buNone/>
              <a:defRPr sz="11520" b="1"/>
            </a:lvl1pPr>
            <a:lvl2pPr marL="2194560" indent="0">
              <a:buNone/>
              <a:defRPr sz="9600" b="1"/>
            </a:lvl2pPr>
            <a:lvl3pPr marL="4389120" indent="0">
              <a:buNone/>
              <a:defRPr sz="8640" b="1"/>
            </a:lvl3pPr>
            <a:lvl4pPr marL="6583680" indent="0">
              <a:buNone/>
              <a:defRPr sz="7680" b="1"/>
            </a:lvl4pPr>
            <a:lvl5pPr marL="8778240" indent="0">
              <a:buNone/>
              <a:defRPr sz="7680" b="1"/>
            </a:lvl5pPr>
            <a:lvl6pPr marL="10972800" indent="0">
              <a:buNone/>
              <a:defRPr sz="7680" b="1"/>
            </a:lvl6pPr>
            <a:lvl7pPr marL="13167360" indent="0">
              <a:buNone/>
              <a:defRPr sz="7680" b="1"/>
            </a:lvl7pPr>
            <a:lvl8pPr marL="15361920" indent="0">
              <a:buNone/>
              <a:defRPr sz="7680" b="1"/>
            </a:lvl8pPr>
            <a:lvl9pPr marL="17556480" indent="0">
              <a:buNone/>
              <a:defRPr sz="768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22219922" y="12024360"/>
            <a:ext cx="18659477" cy="1768602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836684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29757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015108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23237" y="2194560"/>
            <a:ext cx="14156054" cy="7680960"/>
          </a:xfrm>
        </p:spPr>
        <p:txBody>
          <a:bodyPr anchor="b"/>
          <a:lstStyle>
            <a:lvl1pPr>
              <a:defRPr sz="1536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8659477" y="4739647"/>
            <a:ext cx="22219920" cy="23393400"/>
          </a:xfrm>
        </p:spPr>
        <p:txBody>
          <a:bodyPr/>
          <a:lstStyle>
            <a:lvl1pPr>
              <a:defRPr sz="15360"/>
            </a:lvl1pPr>
            <a:lvl2pPr>
              <a:defRPr sz="13440"/>
            </a:lvl2pPr>
            <a:lvl3pPr>
              <a:defRPr sz="11520"/>
            </a:lvl3pPr>
            <a:lvl4pPr>
              <a:defRPr sz="9600"/>
            </a:lvl4pPr>
            <a:lvl5pPr>
              <a:defRPr sz="9600"/>
            </a:lvl5pPr>
            <a:lvl6pPr>
              <a:defRPr sz="9600"/>
            </a:lvl6pPr>
            <a:lvl7pPr>
              <a:defRPr sz="9600"/>
            </a:lvl7pPr>
            <a:lvl8pPr>
              <a:defRPr sz="9600"/>
            </a:lvl8pPr>
            <a:lvl9pPr>
              <a:defRPr sz="9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023237" y="9875520"/>
            <a:ext cx="14156054" cy="18295622"/>
          </a:xfrm>
        </p:spPr>
        <p:txBody>
          <a:bodyPr/>
          <a:lstStyle>
            <a:lvl1pPr marL="0" indent="0">
              <a:buNone/>
              <a:defRPr sz="7680"/>
            </a:lvl1pPr>
            <a:lvl2pPr marL="2194560" indent="0">
              <a:buNone/>
              <a:defRPr sz="6720"/>
            </a:lvl2pPr>
            <a:lvl3pPr marL="4389120" indent="0">
              <a:buNone/>
              <a:defRPr sz="5760"/>
            </a:lvl3pPr>
            <a:lvl4pPr marL="6583680" indent="0">
              <a:buNone/>
              <a:defRPr sz="4800"/>
            </a:lvl4pPr>
            <a:lvl5pPr marL="8778240" indent="0">
              <a:buNone/>
              <a:defRPr sz="4800"/>
            </a:lvl5pPr>
            <a:lvl6pPr marL="10972800" indent="0">
              <a:buNone/>
              <a:defRPr sz="4800"/>
            </a:lvl6pPr>
            <a:lvl7pPr marL="13167360" indent="0">
              <a:buNone/>
              <a:defRPr sz="4800"/>
            </a:lvl7pPr>
            <a:lvl8pPr marL="15361920" indent="0">
              <a:buNone/>
              <a:defRPr sz="4800"/>
            </a:lvl8pPr>
            <a:lvl9pPr marL="17556480" indent="0">
              <a:buNone/>
              <a:defRPr sz="48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100117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23237" y="2194560"/>
            <a:ext cx="14156054" cy="7680960"/>
          </a:xfrm>
        </p:spPr>
        <p:txBody>
          <a:bodyPr anchor="b"/>
          <a:lstStyle>
            <a:lvl1pPr>
              <a:defRPr sz="1536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8659477" y="4739647"/>
            <a:ext cx="22219920" cy="23393400"/>
          </a:xfrm>
        </p:spPr>
        <p:txBody>
          <a:bodyPr anchor="t"/>
          <a:lstStyle>
            <a:lvl1pPr marL="0" indent="0">
              <a:buNone/>
              <a:defRPr sz="15360"/>
            </a:lvl1pPr>
            <a:lvl2pPr marL="2194560" indent="0">
              <a:buNone/>
              <a:defRPr sz="13440"/>
            </a:lvl2pPr>
            <a:lvl3pPr marL="4389120" indent="0">
              <a:buNone/>
              <a:defRPr sz="11520"/>
            </a:lvl3pPr>
            <a:lvl4pPr marL="6583680" indent="0">
              <a:buNone/>
              <a:defRPr sz="9600"/>
            </a:lvl4pPr>
            <a:lvl5pPr marL="8778240" indent="0">
              <a:buNone/>
              <a:defRPr sz="9600"/>
            </a:lvl5pPr>
            <a:lvl6pPr marL="10972800" indent="0">
              <a:buNone/>
              <a:defRPr sz="9600"/>
            </a:lvl6pPr>
            <a:lvl7pPr marL="13167360" indent="0">
              <a:buNone/>
              <a:defRPr sz="9600"/>
            </a:lvl7pPr>
            <a:lvl8pPr marL="15361920" indent="0">
              <a:buNone/>
              <a:defRPr sz="9600"/>
            </a:lvl8pPr>
            <a:lvl9pPr marL="17556480" indent="0">
              <a:buNone/>
              <a:defRPr sz="9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023237" y="9875520"/>
            <a:ext cx="14156054" cy="18295622"/>
          </a:xfrm>
        </p:spPr>
        <p:txBody>
          <a:bodyPr/>
          <a:lstStyle>
            <a:lvl1pPr marL="0" indent="0">
              <a:buNone/>
              <a:defRPr sz="7680"/>
            </a:lvl1pPr>
            <a:lvl2pPr marL="2194560" indent="0">
              <a:buNone/>
              <a:defRPr sz="6720"/>
            </a:lvl2pPr>
            <a:lvl3pPr marL="4389120" indent="0">
              <a:buNone/>
              <a:defRPr sz="5760"/>
            </a:lvl3pPr>
            <a:lvl4pPr marL="6583680" indent="0">
              <a:buNone/>
              <a:defRPr sz="4800"/>
            </a:lvl4pPr>
            <a:lvl5pPr marL="8778240" indent="0">
              <a:buNone/>
              <a:defRPr sz="4800"/>
            </a:lvl5pPr>
            <a:lvl6pPr marL="10972800" indent="0">
              <a:buNone/>
              <a:defRPr sz="4800"/>
            </a:lvl6pPr>
            <a:lvl7pPr marL="13167360" indent="0">
              <a:buNone/>
              <a:defRPr sz="4800"/>
            </a:lvl7pPr>
            <a:lvl8pPr marL="15361920" indent="0">
              <a:buNone/>
              <a:defRPr sz="4800"/>
            </a:lvl8pPr>
            <a:lvl9pPr marL="17556480" indent="0">
              <a:buNone/>
              <a:defRPr sz="48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578373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566538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1409642" y="1752600"/>
            <a:ext cx="9464040" cy="2789682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017522" y="1752600"/>
            <a:ext cx="27843480" cy="2789682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548354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017520" y="1752607"/>
            <a:ext cx="37856160" cy="636270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017520" y="8763000"/>
            <a:ext cx="37856160" cy="2088642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017520" y="30510487"/>
            <a:ext cx="9875520" cy="1752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57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9507B5-5DDA-4C07-A5BE-E112B1E29C3D}" type="datetimeFigureOut">
              <a:rPr lang="en-US" smtClean="0"/>
              <a:t>5/9/2023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4538960" y="30510487"/>
            <a:ext cx="14813280" cy="1752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57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0998160" y="30510487"/>
            <a:ext cx="9875520" cy="175260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57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4558CCA-2258-4087-8D76-A15F0B2C2BB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846018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4389120" rtl="0" eaLnBrk="1" latinLnBrk="0" hangingPunct="1">
        <a:lnSpc>
          <a:spcPct val="90000"/>
        </a:lnSpc>
        <a:spcBef>
          <a:spcPct val="0"/>
        </a:spcBef>
        <a:buNone/>
        <a:defRPr sz="2112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097280" indent="-1097280" algn="l" defTabSz="4389120" rtl="0" eaLnBrk="1" latinLnBrk="0" hangingPunct="1">
        <a:lnSpc>
          <a:spcPct val="90000"/>
        </a:lnSpc>
        <a:spcBef>
          <a:spcPts val="4800"/>
        </a:spcBef>
        <a:buFont typeface="Arial" panose="020B0604020202020204" pitchFamily="34" charset="0"/>
        <a:buChar char="•"/>
        <a:defRPr sz="13440" kern="1200">
          <a:solidFill>
            <a:schemeClr val="tx1"/>
          </a:solidFill>
          <a:latin typeface="+mn-lt"/>
          <a:ea typeface="+mn-ea"/>
          <a:cs typeface="+mn-cs"/>
        </a:defRPr>
      </a:lvl1pPr>
      <a:lvl2pPr marL="3291840" indent="-1097280" algn="l" defTabSz="4389120" rtl="0" eaLnBrk="1" latinLnBrk="0" hangingPunct="1">
        <a:lnSpc>
          <a:spcPct val="90000"/>
        </a:lnSpc>
        <a:spcBef>
          <a:spcPts val="2400"/>
        </a:spcBef>
        <a:buFont typeface="Arial" panose="020B0604020202020204" pitchFamily="34" charset="0"/>
        <a:buChar char="•"/>
        <a:defRPr sz="11520" kern="1200">
          <a:solidFill>
            <a:schemeClr val="tx1"/>
          </a:solidFill>
          <a:latin typeface="+mn-lt"/>
          <a:ea typeface="+mn-ea"/>
          <a:cs typeface="+mn-cs"/>
        </a:defRPr>
      </a:lvl2pPr>
      <a:lvl3pPr marL="5486400" indent="-1097280" algn="l" defTabSz="4389120" rtl="0" eaLnBrk="1" latinLnBrk="0" hangingPunct="1">
        <a:lnSpc>
          <a:spcPct val="90000"/>
        </a:lnSpc>
        <a:spcBef>
          <a:spcPts val="2400"/>
        </a:spcBef>
        <a:buFont typeface="Arial" panose="020B0604020202020204" pitchFamily="34" charset="0"/>
        <a:buChar char="•"/>
        <a:defRPr sz="9600" kern="1200">
          <a:solidFill>
            <a:schemeClr val="tx1"/>
          </a:solidFill>
          <a:latin typeface="+mn-lt"/>
          <a:ea typeface="+mn-ea"/>
          <a:cs typeface="+mn-cs"/>
        </a:defRPr>
      </a:lvl3pPr>
      <a:lvl4pPr marL="7680960" indent="-1097280" algn="l" defTabSz="4389120" rtl="0" eaLnBrk="1" latinLnBrk="0" hangingPunct="1">
        <a:lnSpc>
          <a:spcPct val="90000"/>
        </a:lnSpc>
        <a:spcBef>
          <a:spcPts val="2400"/>
        </a:spcBef>
        <a:buFont typeface="Arial" panose="020B0604020202020204" pitchFamily="34" charset="0"/>
        <a:buChar char="•"/>
        <a:defRPr sz="8640" kern="1200">
          <a:solidFill>
            <a:schemeClr val="tx1"/>
          </a:solidFill>
          <a:latin typeface="+mn-lt"/>
          <a:ea typeface="+mn-ea"/>
          <a:cs typeface="+mn-cs"/>
        </a:defRPr>
      </a:lvl4pPr>
      <a:lvl5pPr marL="9875520" indent="-1097280" algn="l" defTabSz="4389120" rtl="0" eaLnBrk="1" latinLnBrk="0" hangingPunct="1">
        <a:lnSpc>
          <a:spcPct val="90000"/>
        </a:lnSpc>
        <a:spcBef>
          <a:spcPts val="2400"/>
        </a:spcBef>
        <a:buFont typeface="Arial" panose="020B0604020202020204" pitchFamily="34" charset="0"/>
        <a:buChar char="•"/>
        <a:defRPr sz="8640" kern="1200">
          <a:solidFill>
            <a:schemeClr val="tx1"/>
          </a:solidFill>
          <a:latin typeface="+mn-lt"/>
          <a:ea typeface="+mn-ea"/>
          <a:cs typeface="+mn-cs"/>
        </a:defRPr>
      </a:lvl5pPr>
      <a:lvl6pPr marL="12070080" indent="-1097280" algn="l" defTabSz="4389120" rtl="0" eaLnBrk="1" latinLnBrk="0" hangingPunct="1">
        <a:lnSpc>
          <a:spcPct val="90000"/>
        </a:lnSpc>
        <a:spcBef>
          <a:spcPts val="2400"/>
        </a:spcBef>
        <a:buFont typeface="Arial" panose="020B0604020202020204" pitchFamily="34" charset="0"/>
        <a:buChar char="•"/>
        <a:defRPr sz="8640" kern="1200">
          <a:solidFill>
            <a:schemeClr val="tx1"/>
          </a:solidFill>
          <a:latin typeface="+mn-lt"/>
          <a:ea typeface="+mn-ea"/>
          <a:cs typeface="+mn-cs"/>
        </a:defRPr>
      </a:lvl6pPr>
      <a:lvl7pPr marL="14264640" indent="-1097280" algn="l" defTabSz="4389120" rtl="0" eaLnBrk="1" latinLnBrk="0" hangingPunct="1">
        <a:lnSpc>
          <a:spcPct val="90000"/>
        </a:lnSpc>
        <a:spcBef>
          <a:spcPts val="2400"/>
        </a:spcBef>
        <a:buFont typeface="Arial" panose="020B0604020202020204" pitchFamily="34" charset="0"/>
        <a:buChar char="•"/>
        <a:defRPr sz="8640" kern="1200">
          <a:solidFill>
            <a:schemeClr val="tx1"/>
          </a:solidFill>
          <a:latin typeface="+mn-lt"/>
          <a:ea typeface="+mn-ea"/>
          <a:cs typeface="+mn-cs"/>
        </a:defRPr>
      </a:lvl7pPr>
      <a:lvl8pPr marL="16459200" indent="-1097280" algn="l" defTabSz="4389120" rtl="0" eaLnBrk="1" latinLnBrk="0" hangingPunct="1">
        <a:lnSpc>
          <a:spcPct val="90000"/>
        </a:lnSpc>
        <a:spcBef>
          <a:spcPts val="2400"/>
        </a:spcBef>
        <a:buFont typeface="Arial" panose="020B0604020202020204" pitchFamily="34" charset="0"/>
        <a:buChar char="•"/>
        <a:defRPr sz="8640" kern="1200">
          <a:solidFill>
            <a:schemeClr val="tx1"/>
          </a:solidFill>
          <a:latin typeface="+mn-lt"/>
          <a:ea typeface="+mn-ea"/>
          <a:cs typeface="+mn-cs"/>
        </a:defRPr>
      </a:lvl8pPr>
      <a:lvl9pPr marL="18653760" indent="-1097280" algn="l" defTabSz="4389120" rtl="0" eaLnBrk="1" latinLnBrk="0" hangingPunct="1">
        <a:lnSpc>
          <a:spcPct val="90000"/>
        </a:lnSpc>
        <a:spcBef>
          <a:spcPts val="2400"/>
        </a:spcBef>
        <a:buFont typeface="Arial" panose="020B0604020202020204" pitchFamily="34" charset="0"/>
        <a:buChar char="•"/>
        <a:defRPr sz="864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389120" rtl="0" eaLnBrk="1" latinLnBrk="0" hangingPunct="1">
        <a:defRPr sz="8640" kern="1200">
          <a:solidFill>
            <a:schemeClr val="tx1"/>
          </a:solidFill>
          <a:latin typeface="+mn-lt"/>
          <a:ea typeface="+mn-ea"/>
          <a:cs typeface="+mn-cs"/>
        </a:defRPr>
      </a:lvl1pPr>
      <a:lvl2pPr marL="2194560" algn="l" defTabSz="4389120" rtl="0" eaLnBrk="1" latinLnBrk="0" hangingPunct="1">
        <a:defRPr sz="8640" kern="1200">
          <a:solidFill>
            <a:schemeClr val="tx1"/>
          </a:solidFill>
          <a:latin typeface="+mn-lt"/>
          <a:ea typeface="+mn-ea"/>
          <a:cs typeface="+mn-cs"/>
        </a:defRPr>
      </a:lvl2pPr>
      <a:lvl3pPr marL="4389120" algn="l" defTabSz="4389120" rtl="0" eaLnBrk="1" latinLnBrk="0" hangingPunct="1">
        <a:defRPr sz="8640" kern="1200">
          <a:solidFill>
            <a:schemeClr val="tx1"/>
          </a:solidFill>
          <a:latin typeface="+mn-lt"/>
          <a:ea typeface="+mn-ea"/>
          <a:cs typeface="+mn-cs"/>
        </a:defRPr>
      </a:lvl3pPr>
      <a:lvl4pPr marL="6583680" algn="l" defTabSz="4389120" rtl="0" eaLnBrk="1" latinLnBrk="0" hangingPunct="1">
        <a:defRPr sz="8640" kern="1200">
          <a:solidFill>
            <a:schemeClr val="tx1"/>
          </a:solidFill>
          <a:latin typeface="+mn-lt"/>
          <a:ea typeface="+mn-ea"/>
          <a:cs typeface="+mn-cs"/>
        </a:defRPr>
      </a:lvl4pPr>
      <a:lvl5pPr marL="8778240" algn="l" defTabSz="4389120" rtl="0" eaLnBrk="1" latinLnBrk="0" hangingPunct="1">
        <a:defRPr sz="8640" kern="1200">
          <a:solidFill>
            <a:schemeClr val="tx1"/>
          </a:solidFill>
          <a:latin typeface="+mn-lt"/>
          <a:ea typeface="+mn-ea"/>
          <a:cs typeface="+mn-cs"/>
        </a:defRPr>
      </a:lvl5pPr>
      <a:lvl6pPr marL="10972800" algn="l" defTabSz="4389120" rtl="0" eaLnBrk="1" latinLnBrk="0" hangingPunct="1">
        <a:defRPr sz="8640" kern="1200">
          <a:solidFill>
            <a:schemeClr val="tx1"/>
          </a:solidFill>
          <a:latin typeface="+mn-lt"/>
          <a:ea typeface="+mn-ea"/>
          <a:cs typeface="+mn-cs"/>
        </a:defRPr>
      </a:lvl6pPr>
      <a:lvl7pPr marL="13167360" algn="l" defTabSz="4389120" rtl="0" eaLnBrk="1" latinLnBrk="0" hangingPunct="1">
        <a:defRPr sz="8640" kern="1200">
          <a:solidFill>
            <a:schemeClr val="tx1"/>
          </a:solidFill>
          <a:latin typeface="+mn-lt"/>
          <a:ea typeface="+mn-ea"/>
          <a:cs typeface="+mn-cs"/>
        </a:defRPr>
      </a:lvl7pPr>
      <a:lvl8pPr marL="15361920" algn="l" defTabSz="4389120" rtl="0" eaLnBrk="1" latinLnBrk="0" hangingPunct="1">
        <a:defRPr sz="8640" kern="1200">
          <a:solidFill>
            <a:schemeClr val="tx1"/>
          </a:solidFill>
          <a:latin typeface="+mn-lt"/>
          <a:ea typeface="+mn-ea"/>
          <a:cs typeface="+mn-cs"/>
        </a:defRPr>
      </a:lvl8pPr>
      <a:lvl9pPr marL="17556480" algn="l" defTabSz="4389120" rtl="0" eaLnBrk="1" latinLnBrk="0" hangingPunct="1">
        <a:defRPr sz="864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>
            <a:extLst>
              <a:ext uri="{FF2B5EF4-FFF2-40B4-BE49-F238E27FC236}">
                <a16:creationId xmlns:a16="http://schemas.microsoft.com/office/drawing/2014/main" id="{90951042-3AA3-CDFD-519D-8DEAD7DAD0D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53493" y="1835150"/>
            <a:ext cx="5865813" cy="2489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64BCC1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</p:pic>
      <p:sp>
        <p:nvSpPr>
          <p:cNvPr id="2" name="Text Box 3">
            <a:extLst>
              <a:ext uri="{FF2B5EF4-FFF2-40B4-BE49-F238E27FC236}">
                <a16:creationId xmlns:a16="http://schemas.microsoft.com/office/drawing/2014/main" id="{E72D8026-6790-3554-29BB-6AD0487418D4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045952" y="640080"/>
            <a:ext cx="20574000" cy="3810000"/>
          </a:xfrm>
          <a:prstGeom prst="rect">
            <a:avLst/>
          </a:prstGeom>
          <a:solidFill>
            <a:srgbClr val="C4304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7200" b="1" i="0" u="none" strike="noStrike" cap="none" normalizeH="0" baseline="0" dirty="0">
                <a:ln>
                  <a:noFill/>
                </a:ln>
                <a:solidFill>
                  <a:srgbClr val="FFFFFF"/>
                </a:solidFill>
                <a:effectLst/>
                <a:latin typeface="Rockwell" panose="02060603020205020403" pitchFamily="18" charset="0"/>
              </a:rPr>
              <a:t>POSTER TITLE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altLang="en-US" sz="4400" b="1" i="0" u="none" strike="noStrike" cap="none" normalizeH="0" baseline="0" dirty="0">
              <a:ln>
                <a:noFill/>
              </a:ln>
              <a:solidFill>
                <a:srgbClr val="FFFFFF"/>
              </a:solidFill>
              <a:effectLst/>
              <a:latin typeface="Calibri" panose="020F0502020204030204" pitchFamily="34" charset="0"/>
            </a:endParaRP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4400" b="1" i="0" u="none" strike="noStrike" cap="none" normalizeH="0" baseline="0" dirty="0">
                <a:ln>
                  <a:noFill/>
                </a:ln>
                <a:solidFill>
                  <a:srgbClr val="FFFFFF"/>
                </a:solidFill>
                <a:effectLst/>
                <a:latin typeface="Calibri" panose="020F0502020204030204" pitchFamily="34" charset="0"/>
              </a:rPr>
              <a:t>DEPARTMENT</a:t>
            </a:r>
            <a:br>
              <a:rPr kumimoji="0" lang="en-US" altLang="en-US" sz="4400" b="1" i="0" u="none" strike="noStrike" cap="none" normalizeH="0" baseline="0" dirty="0">
                <a:ln>
                  <a:noFill/>
                </a:ln>
                <a:solidFill>
                  <a:srgbClr val="FFFFFF"/>
                </a:solidFill>
                <a:effectLst/>
                <a:latin typeface="Calibri" panose="020F0502020204030204" pitchFamily="34" charset="0"/>
              </a:rPr>
            </a:br>
            <a:r>
              <a:rPr kumimoji="0" lang="en-US" altLang="en-US" sz="4400" b="1" i="0" u="none" strike="noStrike" cap="none" normalizeH="0" baseline="0" dirty="0">
                <a:ln>
                  <a:noFill/>
                </a:ln>
                <a:solidFill>
                  <a:srgbClr val="FFFFFF"/>
                </a:solidFill>
                <a:effectLst/>
                <a:latin typeface="Calibri" panose="020F0502020204030204" pitchFamily="34" charset="0"/>
              </a:rPr>
              <a:t>TEAM XX.X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3" name="Text Box 4">
            <a:extLst>
              <a:ext uri="{FF2B5EF4-FFF2-40B4-BE49-F238E27FC236}">
                <a16:creationId xmlns:a16="http://schemas.microsoft.com/office/drawing/2014/main" id="{6C6D6BA2-E2FF-43BD-D691-EF9577632DF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14074775"/>
            <a:ext cx="9601200" cy="871538"/>
          </a:xfrm>
          <a:prstGeom prst="rect">
            <a:avLst/>
          </a:prstGeom>
          <a:solidFill>
            <a:srgbClr val="C4304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600" b="1" i="0" u="none" strike="noStrike" cap="none" normalizeH="0" baseline="0" dirty="0">
                <a:ln>
                  <a:noFill/>
                </a:ln>
                <a:solidFill>
                  <a:srgbClr val="FFFFFF"/>
                </a:solidFill>
                <a:effectLst/>
                <a:latin typeface="Rockwell" panose="02060603020205020403" pitchFamily="18" charset="0"/>
              </a:rPr>
              <a:t>ORGANIZATION BACKGROUND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4" name="Text Box 5">
            <a:extLst>
              <a:ext uri="{FF2B5EF4-FFF2-40B4-BE49-F238E27FC236}">
                <a16:creationId xmlns:a16="http://schemas.microsoft.com/office/drawing/2014/main" id="{780320AE-6A4A-9676-041C-4F013223987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11202988"/>
            <a:ext cx="9601200" cy="984250"/>
          </a:xfrm>
          <a:prstGeom prst="rect">
            <a:avLst/>
          </a:prstGeom>
          <a:solidFill>
            <a:srgbClr val="C4304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600" b="1" i="0" u="none" strike="noStrike" cap="none" normalizeH="0" baseline="0">
                <a:ln>
                  <a:noFill/>
                </a:ln>
                <a:solidFill>
                  <a:srgbClr val="FFFFFF"/>
                </a:solidFill>
                <a:effectLst/>
                <a:latin typeface="Rockwell" panose="02060603020205020403" pitchFamily="18" charset="0"/>
              </a:rPr>
              <a:t>LIAISON ENGINEERING AND ADVISOR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5" name="Text Box 6">
            <a:extLst>
              <a:ext uri="{FF2B5EF4-FFF2-40B4-BE49-F238E27FC236}">
                <a16:creationId xmlns:a16="http://schemas.microsoft.com/office/drawing/2014/main" id="{D73A065A-8774-39C2-9DAA-2C79900017D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5041900"/>
            <a:ext cx="9601200" cy="920750"/>
          </a:xfrm>
          <a:prstGeom prst="rect">
            <a:avLst/>
          </a:prstGeom>
          <a:solidFill>
            <a:srgbClr val="C4304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600" b="1" i="0" u="none" strike="noStrike" cap="none" normalizeH="0" baseline="0" dirty="0">
                <a:ln>
                  <a:noFill/>
                </a:ln>
                <a:solidFill>
                  <a:srgbClr val="FFFFFF"/>
                </a:solidFill>
                <a:effectLst/>
                <a:latin typeface="Rockwell" panose="02060603020205020403" pitchFamily="18" charset="0"/>
              </a:rPr>
              <a:t>TEAM NAME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6" name="Text Box 7">
            <a:extLst>
              <a:ext uri="{FF2B5EF4-FFF2-40B4-BE49-F238E27FC236}">
                <a16:creationId xmlns:a16="http://schemas.microsoft.com/office/drawing/2014/main" id="{7C8000AA-24D3-E595-B7BB-EF0A8AABC9E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991850" y="5029200"/>
            <a:ext cx="20551775" cy="946150"/>
          </a:xfrm>
          <a:prstGeom prst="rect">
            <a:avLst/>
          </a:prstGeom>
          <a:solidFill>
            <a:srgbClr val="C4304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600" b="1" i="0" u="none" strike="noStrike" cap="none" normalizeH="0" baseline="0" dirty="0">
                <a:ln>
                  <a:noFill/>
                </a:ln>
                <a:solidFill>
                  <a:srgbClr val="FFFFFF"/>
                </a:solidFill>
                <a:effectLst/>
                <a:latin typeface="Rockwell" panose="02060603020205020403" pitchFamily="18" charset="0"/>
              </a:rPr>
              <a:t>YOUR SUBHEADING HERE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7" name="Text Box 8">
            <a:extLst>
              <a:ext uri="{FF2B5EF4-FFF2-40B4-BE49-F238E27FC236}">
                <a16:creationId xmlns:a16="http://schemas.microsoft.com/office/drawing/2014/main" id="{E8961383-2CF0-436F-CE83-09A29067E4A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1678900" y="17556480"/>
            <a:ext cx="9886950" cy="919163"/>
          </a:xfrm>
          <a:prstGeom prst="rect">
            <a:avLst/>
          </a:prstGeom>
          <a:solidFill>
            <a:srgbClr val="C4304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600" b="1" i="0" u="none" strike="noStrike" cap="none" normalizeH="0" baseline="0">
                <a:ln>
                  <a:noFill/>
                </a:ln>
                <a:solidFill>
                  <a:srgbClr val="FFFFFF"/>
                </a:solidFill>
                <a:effectLst/>
                <a:latin typeface="Rockwell" panose="02060603020205020403" pitchFamily="18" charset="0"/>
              </a:rPr>
              <a:t>YOUR SUBHEADING HERE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8" name="Text Box 9">
            <a:extLst>
              <a:ext uri="{FF2B5EF4-FFF2-40B4-BE49-F238E27FC236}">
                <a16:creationId xmlns:a16="http://schemas.microsoft.com/office/drawing/2014/main" id="{FC4B3BFE-5F1F-E2F6-5AEF-0FC76D9C4AF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991850" y="17556480"/>
            <a:ext cx="9886950" cy="919163"/>
          </a:xfrm>
          <a:prstGeom prst="rect">
            <a:avLst/>
          </a:prstGeom>
          <a:solidFill>
            <a:srgbClr val="C4304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3600" b="1" i="0" u="none" strike="noStrike" cap="none" normalizeH="0" baseline="0">
                <a:ln>
                  <a:noFill/>
                </a:ln>
                <a:solidFill>
                  <a:srgbClr val="FFFFFF"/>
                </a:solidFill>
                <a:effectLst/>
                <a:latin typeface="Rockwell" panose="02060603020205020403" pitchFamily="18" charset="0"/>
              </a:rPr>
              <a:t>YOUR SUBHEADING HERE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9" name="Text Box 10">
            <a:extLst>
              <a:ext uri="{FF2B5EF4-FFF2-40B4-BE49-F238E27FC236}">
                <a16:creationId xmlns:a16="http://schemas.microsoft.com/office/drawing/2014/main" id="{A04B5DC0-E411-AD1E-9B44-8E49CE869D5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2918400" y="23083838"/>
            <a:ext cx="9601200" cy="985837"/>
          </a:xfrm>
          <a:prstGeom prst="rect">
            <a:avLst/>
          </a:prstGeom>
          <a:solidFill>
            <a:srgbClr val="C4304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1" i="0" u="none" strike="noStrike" cap="none" normalizeH="0" baseline="0">
                <a:ln>
                  <a:noFill/>
                </a:ln>
                <a:solidFill>
                  <a:srgbClr val="FFFFFF"/>
                </a:solidFill>
                <a:effectLst/>
                <a:latin typeface="Rockwell" panose="02060603020205020403" pitchFamily="18" charset="0"/>
              </a:rPr>
              <a:t>CONCLUSIONS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10" name="Text Box 11">
            <a:extLst>
              <a:ext uri="{FF2B5EF4-FFF2-40B4-BE49-F238E27FC236}">
                <a16:creationId xmlns:a16="http://schemas.microsoft.com/office/drawing/2014/main" id="{D960FD87-1549-3F66-97D1-824043A976E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2794573" y="640080"/>
            <a:ext cx="9601200" cy="985838"/>
          </a:xfrm>
          <a:prstGeom prst="rect">
            <a:avLst/>
          </a:prstGeom>
          <a:solidFill>
            <a:srgbClr val="C4304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FFFFFF"/>
                </a:solidFill>
                <a:effectLst/>
                <a:latin typeface="Rockwell" panose="02060603020205020403" pitchFamily="18" charset="0"/>
              </a:rPr>
              <a:t>DESIGN SOLUTION</a:t>
            </a:r>
            <a:endParaRPr kumimoji="0" lang="en-US" altLang="en-US" sz="1800" b="0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11" name="Text Box 12">
            <a:extLst>
              <a:ext uri="{FF2B5EF4-FFF2-40B4-BE49-F238E27FC236}">
                <a16:creationId xmlns:a16="http://schemas.microsoft.com/office/drawing/2014/main" id="{A7F9706A-686D-E09B-2AAF-1DA94B12658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312525" y="18653760"/>
            <a:ext cx="9178925" cy="1311116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64BCC1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>
                <a:ln>
                  <a:noFill/>
                </a:ln>
                <a:solidFill>
                  <a:srgbClr val="303030"/>
                </a:solidFill>
                <a:effectLst/>
                <a:latin typeface="Calibri" panose="020F0502020204030204" pitchFamily="34" charset="0"/>
              </a:rPr>
              <a:t>Your text here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12" name="Text Box 13">
            <a:extLst>
              <a:ext uri="{FF2B5EF4-FFF2-40B4-BE49-F238E27FC236}">
                <a16:creationId xmlns:a16="http://schemas.microsoft.com/office/drawing/2014/main" id="{62440A22-65F0-7352-B7C8-1AB32FDA615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1953538" y="18653760"/>
            <a:ext cx="9224962" cy="1311116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64BCC1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>
                <a:ln>
                  <a:noFill/>
                </a:ln>
                <a:solidFill>
                  <a:srgbClr val="303030"/>
                </a:solidFill>
                <a:effectLst/>
                <a:latin typeface="Calibri" panose="020F0502020204030204" pitchFamily="34" charset="0"/>
              </a:rPr>
              <a:t>Your text here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13" name="Text Box 14">
            <a:extLst>
              <a:ext uri="{FF2B5EF4-FFF2-40B4-BE49-F238E27FC236}">
                <a16:creationId xmlns:a16="http://schemas.microsoft.com/office/drawing/2014/main" id="{86CD4A75-72CF-67AE-BB0D-0EAF99662422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15263132"/>
            <a:ext cx="8755063" cy="158019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64BCC1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>
                <a:ln>
                  <a:noFill/>
                </a:ln>
                <a:solidFill>
                  <a:srgbClr val="303030"/>
                </a:solidFill>
                <a:effectLst/>
                <a:latin typeface="Calibri" panose="020F0502020204030204" pitchFamily="34" charset="0"/>
              </a:rPr>
              <a:t>Your text here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14" name="Text Box 15">
            <a:extLst>
              <a:ext uri="{FF2B5EF4-FFF2-40B4-BE49-F238E27FC236}">
                <a16:creationId xmlns:a16="http://schemas.microsoft.com/office/drawing/2014/main" id="{A13A55C1-558C-3AF8-ED4C-054CA4D80319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12507232"/>
            <a:ext cx="8869363" cy="12239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64BCC1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>
                <a:ln>
                  <a:noFill/>
                </a:ln>
                <a:solidFill>
                  <a:srgbClr val="303030"/>
                </a:solidFill>
                <a:effectLst/>
                <a:latin typeface="Calibri" panose="020F0502020204030204" pitchFamily="34" charset="0"/>
              </a:rPr>
              <a:t>Your text here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15" name="Text Box 16">
            <a:extLst>
              <a:ext uri="{FF2B5EF4-FFF2-40B4-BE49-F238E27FC236}">
                <a16:creationId xmlns:a16="http://schemas.microsoft.com/office/drawing/2014/main" id="{1C3BA483-D5FE-8451-D61B-939B35B0B6B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3258125" y="24466550"/>
            <a:ext cx="8778875" cy="66421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64BCC1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>
                <a:ln>
                  <a:noFill/>
                </a:ln>
                <a:solidFill>
                  <a:srgbClr val="303030"/>
                </a:solidFill>
                <a:effectLst/>
                <a:latin typeface="Calibri" panose="020F0502020204030204" pitchFamily="34" charset="0"/>
              </a:rPr>
              <a:t>Your text here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16" name="Text Box 17">
            <a:extLst>
              <a:ext uri="{FF2B5EF4-FFF2-40B4-BE49-F238E27FC236}">
                <a16:creationId xmlns:a16="http://schemas.microsoft.com/office/drawing/2014/main" id="{C1C9350C-BB86-935F-FC9E-0C086D097B9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32794573" y="2022793"/>
            <a:ext cx="9601200" cy="212693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64BCC1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>
                <a:ln>
                  <a:noFill/>
                </a:ln>
                <a:solidFill>
                  <a:srgbClr val="303030"/>
                </a:solidFill>
                <a:effectLst/>
                <a:latin typeface="Calibri" panose="020F0502020204030204" pitchFamily="34" charset="0"/>
              </a:rPr>
              <a:t>Your text here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17" name="Text Box 18">
            <a:extLst>
              <a:ext uri="{FF2B5EF4-FFF2-40B4-BE49-F238E27FC236}">
                <a16:creationId xmlns:a16="http://schemas.microsoft.com/office/drawing/2014/main" id="{281A42D5-3167-E6BA-F16F-4CE6B3CB54AA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85800" y="6188528"/>
            <a:ext cx="8869363" cy="51657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64BCC1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>
                <a:ln>
                  <a:noFill/>
                </a:ln>
                <a:solidFill>
                  <a:srgbClr val="303030"/>
                </a:solidFill>
                <a:effectLst/>
                <a:latin typeface="Calibri" panose="020F0502020204030204" pitchFamily="34" charset="0"/>
              </a:rPr>
              <a:t>Your text here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18" name="Text Box 19">
            <a:extLst>
              <a:ext uri="{FF2B5EF4-FFF2-40B4-BE49-F238E27FC236}">
                <a16:creationId xmlns:a16="http://schemas.microsoft.com/office/drawing/2014/main" id="{E7DBB58C-8895-F489-DF3B-1106C20E5213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1312525" y="6126480"/>
            <a:ext cx="9178925" cy="10766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64BCC1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>
                <a:ln>
                  <a:noFill/>
                </a:ln>
                <a:solidFill>
                  <a:srgbClr val="303030"/>
                </a:solidFill>
                <a:effectLst/>
                <a:latin typeface="Calibri" panose="020F0502020204030204" pitchFamily="34" charset="0"/>
              </a:rPr>
              <a:t>Your text here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  <p:sp>
        <p:nvSpPr>
          <p:cNvPr id="19" name="Text Box 20">
            <a:extLst>
              <a:ext uri="{FF2B5EF4-FFF2-40B4-BE49-F238E27FC236}">
                <a16:creationId xmlns:a16="http://schemas.microsoft.com/office/drawing/2014/main" id="{C9F9F878-60DD-2D33-E7DC-FE2EBC8A7D8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1896388" y="6126480"/>
            <a:ext cx="9282112" cy="1081246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64BCC1"/>
                </a:solidFill>
              </a14:hiddenFill>
            </a:ext>
            <a:ext uri="{91240B29-F687-4F45-9708-019B960494DF}">
              <a14:hiddenLine xmlns:a14="http://schemas.microsoft.com/office/drawing/2010/main" w="25400" algn="ctr">
                <a:solidFill>
                  <a:srgbClr val="C4304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C4304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0" i="0" u="none" strike="noStrike" cap="none" normalizeH="0" baseline="0">
                <a:ln>
                  <a:noFill/>
                </a:ln>
                <a:solidFill>
                  <a:srgbClr val="303030"/>
                </a:solidFill>
                <a:effectLst/>
                <a:latin typeface="Calibri" panose="020F0502020204030204" pitchFamily="34" charset="0"/>
              </a:rPr>
              <a:t>Your text here</a:t>
            </a: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6989772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 2013 - 2022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 2013 - 2022</Template>
  <TotalTime>12</TotalTime>
  <Words>55</Words>
  <Application>Microsoft Office PowerPoint</Application>
  <PresentationFormat>Custom</PresentationFormat>
  <Paragraphs>20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Arial</vt:lpstr>
      <vt:lpstr>Calibri</vt:lpstr>
      <vt:lpstr>Calibri Light</vt:lpstr>
      <vt:lpstr>Rockwell</vt:lpstr>
      <vt:lpstr>Office Theme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Brown, Rachael (Project Center)</dc:creator>
  <cp:lastModifiedBy>Hamilton, Macklin</cp:lastModifiedBy>
  <cp:revision>2</cp:revision>
  <dcterms:created xsi:type="dcterms:W3CDTF">2023-05-09T20:12:03Z</dcterms:created>
  <dcterms:modified xsi:type="dcterms:W3CDTF">2023-05-09T20:27:54Z</dcterms:modified>
</cp:coreProperties>
</file>