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95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5803"/>
            <a:ext cx="9134676" cy="84958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9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4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5176"/>
            <a:ext cx="9143999" cy="1021556"/>
          </a:xfrm>
        </p:spPr>
        <p:txBody>
          <a:bodyPr anchor="t">
            <a:normAutofit/>
          </a:bodyPr>
          <a:lstStyle>
            <a:lvl1pPr algn="ctr">
              <a:defRPr sz="3000" b="0" i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180035"/>
            <a:ext cx="9143999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70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529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5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9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6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Office of 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Seattle University</dc:creator>
  <cp:lastModifiedBy>Seattle University</cp:lastModifiedBy>
  <cp:revision>2</cp:revision>
  <dcterms:created xsi:type="dcterms:W3CDTF">2014-04-24T22:34:56Z</dcterms:created>
  <dcterms:modified xsi:type="dcterms:W3CDTF">2014-04-28T18:49:10Z</dcterms:modified>
</cp:coreProperties>
</file>