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74"/>
  </p:normalViewPr>
  <p:slideViewPr>
    <p:cSldViewPr snapToGrid="0" snapToObjects="1">
      <p:cViewPr varScale="1">
        <p:scale>
          <a:sx n="146" d="100"/>
          <a:sy n="146" d="100"/>
        </p:scale>
        <p:origin x="168" y="6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15803"/>
            <a:ext cx="9134676" cy="849587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9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8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4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7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05176"/>
            <a:ext cx="9143999" cy="1021556"/>
          </a:xfrm>
        </p:spPr>
        <p:txBody>
          <a:bodyPr anchor="t">
            <a:normAutofit/>
          </a:bodyPr>
          <a:lstStyle>
            <a:lvl1pPr algn="ctr">
              <a:defRPr sz="3000" b="0" i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180035"/>
            <a:ext cx="9143999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70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2499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2499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1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529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5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179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8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9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61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Rockwell</vt:lpstr>
      <vt:lpstr>Arial</vt:lpstr>
      <vt:lpstr>Office Theme</vt:lpstr>
      <vt:lpstr>PowerPoint Presentation</vt:lpstr>
      <vt:lpstr>PowerPoint Presentation</vt:lpstr>
    </vt:vector>
  </TitlesOfParts>
  <Company>Office of Information Technology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Seattle University</dc:creator>
  <cp:lastModifiedBy>Benasa, Aubrey</cp:lastModifiedBy>
  <cp:revision>7</cp:revision>
  <dcterms:created xsi:type="dcterms:W3CDTF">2014-04-24T22:34:56Z</dcterms:created>
  <dcterms:modified xsi:type="dcterms:W3CDTF">2018-12-07T22:10:04Z</dcterms:modified>
</cp:coreProperties>
</file>