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8" r:id="rId2"/>
    <p:sldMasterId id="2147483667" r:id="rId3"/>
    <p:sldMasterId id="2147483676" r:id="rId4"/>
    <p:sldMasterId id="2147483685" r:id="rId5"/>
  </p:sldMasterIdLst>
  <p:notesMasterIdLst>
    <p:notesMasterId r:id="rId12"/>
  </p:notesMasterIdLst>
  <p:handoutMasterIdLst>
    <p:handoutMasterId r:id="rId13"/>
  </p:handout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10" autoAdjust="0"/>
    <p:restoredTop sz="94674" autoAdjust="0"/>
  </p:normalViewPr>
  <p:slideViewPr>
    <p:cSldViewPr snapToGrid="0" snapToObjects="1">
      <p:cViewPr varScale="1">
        <p:scale>
          <a:sx n="165" d="100"/>
          <a:sy n="165" d="100"/>
        </p:scale>
        <p:origin x="424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4ECDA-3AA5-9D4C-98E5-1AE575B9E337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ACD15-2A44-C642-978C-A79F74427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28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7CE5D-5FEC-E041-8FE6-E889F7E03210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3E2D4-434A-1A45-8864-312E1074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13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9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1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0.pn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0.pn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0.png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0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0.pn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0.png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0.pn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4.pn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5.png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3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3.png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3.png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3.png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3.png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2335863"/>
            <a:ext cx="9134676" cy="1719904"/>
          </a:xfrm>
        </p:spPr>
        <p:txBody>
          <a:bodyPr>
            <a:normAutofit/>
          </a:bodyPr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998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0" y="2335863"/>
            <a:ext cx="9134676" cy="1719904"/>
          </a:xfrm>
        </p:spPr>
        <p:txBody>
          <a:bodyPr>
            <a:normAutofit/>
          </a:bodyPr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 Text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0" y="2335863"/>
            <a:ext cx="9134676" cy="1719904"/>
          </a:xfrm>
        </p:spPr>
        <p:txBody>
          <a:bodyPr>
            <a:normAutofit/>
          </a:bodyPr>
          <a:lstStyle>
            <a:lvl1pPr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Title Text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0" y="2335863"/>
            <a:ext cx="9134676" cy="1719904"/>
          </a:xfrm>
        </p:spPr>
        <p:txBody>
          <a:bodyPr>
            <a:normAutofit/>
          </a:bodyPr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 Text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2335863"/>
            <a:ext cx="9134676" cy="1719904"/>
          </a:xfrm>
        </p:spPr>
        <p:txBody>
          <a:bodyPr>
            <a:normAutofit/>
          </a:bodyPr>
          <a:lstStyle>
            <a:lvl1pPr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Title Text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0" y="2335863"/>
            <a:ext cx="9134676" cy="1719904"/>
          </a:xfrm>
        </p:spPr>
        <p:txBody>
          <a:bodyPr>
            <a:normAutofit/>
          </a:bodyPr>
          <a:lstStyle>
            <a:lvl1pPr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Title Text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0" y="2335863"/>
            <a:ext cx="9134676" cy="1719904"/>
          </a:xfrm>
        </p:spPr>
        <p:txBody>
          <a:bodyPr>
            <a:normAutofit/>
          </a:bodyPr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 Text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0" y="2335863"/>
            <a:ext cx="9134676" cy="1719904"/>
          </a:xfrm>
        </p:spPr>
        <p:txBody>
          <a:bodyPr>
            <a:normAutofit/>
          </a:bodyPr>
          <a:lstStyle>
            <a:lvl1pPr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Title Text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773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0" y="2335863"/>
            <a:ext cx="9134676" cy="1719904"/>
          </a:xfrm>
        </p:spPr>
        <p:txBody>
          <a:bodyPr>
            <a:normAutofit/>
          </a:bodyPr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 Text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0" y="2335863"/>
            <a:ext cx="9134676" cy="1719904"/>
          </a:xfrm>
        </p:spPr>
        <p:txBody>
          <a:bodyPr>
            <a:normAutofit/>
          </a:bodyPr>
          <a:lstStyle>
            <a:lvl1pPr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Title Text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938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3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214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5296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05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theme" Target="../theme/theme2.xml"/><Relationship Id="rId11" Type="http://schemas.openxmlformats.org/officeDocument/2006/relationships/image" Target="../media/image4.png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5.xml"/><Relationship Id="rId8" Type="http://schemas.openxmlformats.org/officeDocument/2006/relationships/slideLayout" Target="../slideLayouts/slideLayout26.xml"/><Relationship Id="rId9" Type="http://schemas.openxmlformats.org/officeDocument/2006/relationships/slideLayout" Target="../slideLayouts/slideLayout27.xml"/><Relationship Id="rId10" Type="http://schemas.openxmlformats.org/officeDocument/2006/relationships/theme" Target="../theme/theme3.xml"/><Relationship Id="rId11" Type="http://schemas.openxmlformats.org/officeDocument/2006/relationships/image" Target="../media/image7.png"/><Relationship Id="rId1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4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4.xml"/><Relationship Id="rId8" Type="http://schemas.openxmlformats.org/officeDocument/2006/relationships/slideLayout" Target="../slideLayouts/slideLayout35.xml"/><Relationship Id="rId9" Type="http://schemas.openxmlformats.org/officeDocument/2006/relationships/slideLayout" Target="../slideLayouts/slideLayout36.xml"/><Relationship Id="rId10" Type="http://schemas.openxmlformats.org/officeDocument/2006/relationships/theme" Target="../theme/theme4.xml"/><Relationship Id="rId11" Type="http://schemas.openxmlformats.org/officeDocument/2006/relationships/image" Target="../media/image10.png"/><Relationship Id="rId1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4" Type="http://schemas.openxmlformats.org/officeDocument/2006/relationships/slideLayout" Target="../slideLayouts/slideLayout40.xml"/><Relationship Id="rId5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3.xml"/><Relationship Id="rId8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5.xml"/><Relationship Id="rId10" Type="http://schemas.openxmlformats.org/officeDocument/2006/relationships/theme" Target="../theme/theme5.xml"/><Relationship Id="rId11" Type="http://schemas.openxmlformats.org/officeDocument/2006/relationships/image" Target="../media/image13.png"/><Relationship Id="rId1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88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4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Rockwel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922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95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Rockwel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44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96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Rockwel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833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9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Rockwel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857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8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Rockwel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667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00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63489"/>
            <a:ext cx="9134676" cy="171990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53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91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63489"/>
            <a:ext cx="9134676" cy="171990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26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88403"/>
      </p:ext>
    </p:extLst>
  </p:cSld>
  <p:clrMapOvr>
    <a:masterClrMapping/>
  </p:clrMapOvr>
</p:sld>
</file>

<file path=ppt/theme/theme1.xml><?xml version="1.0" encoding="utf-8"?>
<a:theme xmlns:a="http://schemas.openxmlformats.org/drawingml/2006/main" name="SU Red">
  <a:themeElements>
    <a:clrScheme name="SU Brand Colors 3">
      <a:dk1>
        <a:srgbClr val="000000"/>
      </a:dk1>
      <a:lt1>
        <a:srgbClr val="FFFFFF"/>
      </a:lt1>
      <a:dk2>
        <a:srgbClr val="333333"/>
      </a:dk2>
      <a:lt2>
        <a:srgbClr val="FEF7ED"/>
      </a:lt2>
      <a:accent1>
        <a:srgbClr val="9C1E14"/>
      </a:accent1>
      <a:accent2>
        <a:srgbClr val="DD4F40"/>
      </a:accent2>
      <a:accent3>
        <a:srgbClr val="F3BA44"/>
      </a:accent3>
      <a:accent4>
        <a:srgbClr val="7DB050"/>
      </a:accent4>
      <a:accent5>
        <a:srgbClr val="44987C"/>
      </a:accent5>
      <a:accent6>
        <a:srgbClr val="6AC1D0"/>
      </a:accent6>
      <a:hlink>
        <a:srgbClr val="6AC1D0"/>
      </a:hlink>
      <a:folHlink>
        <a:srgbClr val="6AC1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rang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Yellow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Emerald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Blu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0</Words>
  <Application>Microsoft Macintosh PowerPoint</Application>
  <PresentationFormat>On-screen Show (16:9)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Calibri</vt:lpstr>
      <vt:lpstr>Rockwell</vt:lpstr>
      <vt:lpstr>Arial</vt:lpstr>
      <vt:lpstr>SU Red</vt:lpstr>
      <vt:lpstr>Orange</vt:lpstr>
      <vt:lpstr>Yellow</vt:lpstr>
      <vt:lpstr>Emerald</vt:lpstr>
      <vt:lpstr>Blue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Office of Information Technology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Seattle University</dc:creator>
  <cp:lastModifiedBy>Benasa, Aubrey</cp:lastModifiedBy>
  <cp:revision>21</cp:revision>
  <dcterms:created xsi:type="dcterms:W3CDTF">2014-04-24T22:34:56Z</dcterms:created>
  <dcterms:modified xsi:type="dcterms:W3CDTF">2018-11-16T20:58:19Z</dcterms:modified>
</cp:coreProperties>
</file>