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  <p:sldMasterId id="2147483673" r:id="rId3"/>
  </p:sldMasterIdLst>
  <p:notesMasterIdLst>
    <p:notesMasterId r:id="rId10"/>
  </p:notesMasterIdLst>
  <p:handoutMasterIdLst>
    <p:handoutMasterId r:id="rId11"/>
  </p:handoutMasterIdLst>
  <p:sldIdLst>
    <p:sldId id="256" r:id="rId4"/>
    <p:sldId id="262" r:id="rId5"/>
    <p:sldId id="265" r:id="rId6"/>
    <p:sldId id="266" r:id="rId7"/>
    <p:sldId id="267" r:id="rId8"/>
    <p:sldId id="268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674" autoAdjust="0"/>
  </p:normalViewPr>
  <p:slideViewPr>
    <p:cSldViewPr snapToGrid="0" snapToObjects="1">
      <p:cViewPr>
        <p:scale>
          <a:sx n="125" d="100"/>
          <a:sy n="125" d="100"/>
        </p:scale>
        <p:origin x="760" y="8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-420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4ECDA-3AA5-9D4C-98E5-1AE575B9E337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ACD15-2A44-C642-978C-A79F74427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28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7CE5D-5FEC-E041-8FE6-E889F7E03210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3E2D4-434A-1A45-8864-312E1074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1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15803"/>
            <a:ext cx="9134676" cy="849587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99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1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81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64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5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8623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0550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1741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15803"/>
            <a:ext cx="9134676" cy="849587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2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11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1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77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689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70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30645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30488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643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9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45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3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21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529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05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15803"/>
            <a:ext cx="9134676" cy="849587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97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theme" Target="../theme/theme2.xml"/><Relationship Id="rId10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theme" Target="../theme/theme3.xml"/><Relationship Id="rId10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8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Rockwel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Rockwel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1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Rockwel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9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5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87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18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88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12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/Orange/Blue Border">
  <a:themeElements>
    <a:clrScheme name="SU Brand Colors 2">
      <a:dk1>
        <a:srgbClr val="000000"/>
      </a:dk1>
      <a:lt1>
        <a:srgbClr val="FFFFFF"/>
      </a:lt1>
      <a:dk2>
        <a:srgbClr val="333333"/>
      </a:dk2>
      <a:lt2>
        <a:srgbClr val="FEF7ED"/>
      </a:lt2>
      <a:accent1>
        <a:srgbClr val="9C1E14"/>
      </a:accent1>
      <a:accent2>
        <a:srgbClr val="DD4F40"/>
      </a:accent2>
      <a:accent3>
        <a:srgbClr val="F3BA44"/>
      </a:accent3>
      <a:accent4>
        <a:srgbClr val="7DB050"/>
      </a:accent4>
      <a:accent5>
        <a:srgbClr val="44987C"/>
      </a:accent5>
      <a:accent6>
        <a:srgbClr val="6AC1D0"/>
      </a:accent6>
      <a:hlink>
        <a:srgbClr val="6AC1D0"/>
      </a:hlink>
      <a:folHlink>
        <a:srgbClr val="6AC1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avy/Orange/Blue Border">
  <a:themeElements>
    <a:clrScheme name="SU Brand Colors 1">
      <a:dk1>
        <a:srgbClr val="000000"/>
      </a:dk1>
      <a:lt1>
        <a:srgbClr val="FFFFFF"/>
      </a:lt1>
      <a:dk2>
        <a:srgbClr val="333333"/>
      </a:dk2>
      <a:lt2>
        <a:srgbClr val="FEF7ED"/>
      </a:lt2>
      <a:accent1>
        <a:srgbClr val="9C1E14"/>
      </a:accent1>
      <a:accent2>
        <a:srgbClr val="DD4F40"/>
      </a:accent2>
      <a:accent3>
        <a:srgbClr val="F3BA44"/>
      </a:accent3>
      <a:accent4>
        <a:srgbClr val="7DB050"/>
      </a:accent4>
      <a:accent5>
        <a:srgbClr val="44987C"/>
      </a:accent5>
      <a:accent6>
        <a:srgbClr val="6AC1D0"/>
      </a:accent6>
      <a:hlink>
        <a:srgbClr val="6AC1D0"/>
      </a:hlink>
      <a:folHlink>
        <a:srgbClr val="6AC1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Yellow/Orange/Blue Border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0</Words>
  <Application>Microsoft Macintosh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Rockwell</vt:lpstr>
      <vt:lpstr>Arial</vt:lpstr>
      <vt:lpstr>Green/Orange/Blue Border</vt:lpstr>
      <vt:lpstr>Navy/Orange/Blue Border</vt:lpstr>
      <vt:lpstr>Yellow/Orange/Blue Border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 of Information Technology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Seattle University</dc:creator>
  <cp:lastModifiedBy>Benasa, Aubrey</cp:lastModifiedBy>
  <cp:revision>30</cp:revision>
  <dcterms:created xsi:type="dcterms:W3CDTF">2014-04-24T22:34:56Z</dcterms:created>
  <dcterms:modified xsi:type="dcterms:W3CDTF">2018-11-16T19:48:19Z</dcterms:modified>
</cp:coreProperties>
</file>