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3" r:id="rId2"/>
    <p:sldMasterId id="2147483692" r:id="rId3"/>
  </p:sldMasterIdLst>
  <p:notesMasterIdLst>
    <p:notesMasterId r:id="rId10"/>
  </p:notesMasterIdLst>
  <p:handoutMasterIdLst>
    <p:handoutMasterId r:id="rId11"/>
  </p:handoutMasterIdLst>
  <p:sldIdLst>
    <p:sldId id="261" r:id="rId4"/>
    <p:sldId id="262" r:id="rId5"/>
    <p:sldId id="263" r:id="rId6"/>
    <p:sldId id="264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74" autoAdjust="0"/>
  </p:normalViewPr>
  <p:slideViewPr>
    <p:cSldViewPr snapToGrid="0" snapToObjects="1">
      <p:cViewPr>
        <p:scale>
          <a:sx n="125" d="100"/>
          <a:sy n="125" d="100"/>
        </p:scale>
        <p:origin x="1776" y="8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420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4ECDA-3AA5-9D4C-98E5-1AE575B9E337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CD15-2A44-C642-978C-A79F74427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28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7CE5D-5FEC-E041-8FE6-E889F7E03210}" type="datetimeFigureOut">
              <a:rPr lang="en-US" smtClean="0"/>
              <a:t>11/16/18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3E2D4-434A-1A45-8864-312E10741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63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40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3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993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654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1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9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7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1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9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41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9244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439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06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304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43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15803"/>
            <a:ext cx="9134676" cy="849587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6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theme" Target="../theme/theme2.xml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theme" Target="../theme/theme3.xml"/><Relationship Id="rId10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4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9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9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3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51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34872"/>
      </p:ext>
    </p:extLst>
  </p:cSld>
  <p:clrMapOvr>
    <a:masterClrMapping/>
  </p:clrMapOvr>
</p:sld>
</file>

<file path=ppt/theme/theme1.xml><?xml version="1.0" encoding="utf-8"?>
<a:theme xmlns:a="http://schemas.openxmlformats.org/drawingml/2006/main" name="Red/Yellow/Blue Border">
  <a:themeElements>
    <a:clrScheme name="SU Brand 1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FBAC11"/>
      </a:accent2>
      <a:accent3>
        <a:srgbClr val="47A815"/>
      </a:accent3>
      <a:accent4>
        <a:srgbClr val="808080"/>
      </a:accent4>
      <a:accent5>
        <a:srgbClr val="3CB6C9"/>
      </a:accent5>
      <a:accent6>
        <a:srgbClr val="01194A"/>
      </a:accent6>
      <a:hlink>
        <a:srgbClr val="970002"/>
      </a:hlink>
      <a:folHlink>
        <a:srgbClr val="9700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ed/Green/Blue Border">
  <a:themeElements>
    <a:clrScheme name="SU Brand Colors">
      <a:dk1>
        <a:srgbClr val="000000"/>
      </a:dk1>
      <a:lt1>
        <a:srgbClr val="FFFFFF"/>
      </a:lt1>
      <a:dk2>
        <a:srgbClr val="333333"/>
      </a:dk2>
      <a:lt2>
        <a:srgbClr val="F2EBE2"/>
      </a:lt2>
      <a:accent1>
        <a:srgbClr val="9C1E14"/>
      </a:accent1>
      <a:accent2>
        <a:srgbClr val="DD4F40"/>
      </a:accent2>
      <a:accent3>
        <a:srgbClr val="F3BA44"/>
      </a:accent3>
      <a:accent4>
        <a:srgbClr val="7DB050"/>
      </a:accent4>
      <a:accent5>
        <a:srgbClr val="44987C"/>
      </a:accent5>
      <a:accent6>
        <a:srgbClr val="6AC1D0"/>
      </a:accent6>
      <a:hlink>
        <a:srgbClr val="6AC1D0"/>
      </a:hlink>
      <a:folHlink>
        <a:srgbClr val="6AC1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range/Emerald/Blue Border">
  <a:themeElements>
    <a:clrScheme name="SU Brand 1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FBAC11"/>
      </a:accent2>
      <a:accent3>
        <a:srgbClr val="47A815"/>
      </a:accent3>
      <a:accent4>
        <a:srgbClr val="808080"/>
      </a:accent4>
      <a:accent5>
        <a:srgbClr val="3CB6C9"/>
      </a:accent5>
      <a:accent6>
        <a:srgbClr val="01194A"/>
      </a:accent6>
      <a:hlink>
        <a:srgbClr val="970002"/>
      </a:hlink>
      <a:folHlink>
        <a:srgbClr val="9700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0</Words>
  <Application>Microsoft Macintosh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Rockwell</vt:lpstr>
      <vt:lpstr>Arial</vt:lpstr>
      <vt:lpstr>Red/Yellow/Blue Border</vt:lpstr>
      <vt:lpstr>Red/Green/Blue Border</vt:lpstr>
      <vt:lpstr>Orange/Emerald/Blue Border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Office of Information Technology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Seattle University</dc:creator>
  <cp:lastModifiedBy>Benasa, Aubrey</cp:lastModifiedBy>
  <cp:revision>41</cp:revision>
  <dcterms:created xsi:type="dcterms:W3CDTF">2014-04-24T22:34:56Z</dcterms:created>
  <dcterms:modified xsi:type="dcterms:W3CDTF">2018-11-16T18:55:06Z</dcterms:modified>
</cp:coreProperties>
</file>