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EB8187-B258-4114-8C08-F6882E5B4119}" v="1" dt="2020-05-17T17:52:33.9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78" d="100"/>
          <a:sy n="78" d="100"/>
        </p:scale>
        <p:origin x="82" y="23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Russo" userId="da57ceb43143759f" providerId="LiveId" clId="{D5EB8187-B258-4114-8C08-F6882E5B4119}"/>
    <pc:docChg chg="undo custSel mod addSld delSld modSld">
      <pc:chgData name="Michael Russo" userId="da57ceb43143759f" providerId="LiveId" clId="{D5EB8187-B258-4114-8C08-F6882E5B4119}" dt="2020-05-17T18:09:51.020" v="292" actId="255"/>
      <pc:docMkLst>
        <pc:docMk/>
      </pc:docMkLst>
      <pc:sldChg chg="del">
        <pc:chgData name="Michael Russo" userId="da57ceb43143759f" providerId="LiveId" clId="{D5EB8187-B258-4114-8C08-F6882E5B4119}" dt="2020-05-17T17:59:16.845" v="15" actId="2696"/>
        <pc:sldMkLst>
          <pc:docMk/>
          <pc:sldMk cId="3837615317" sldId="256"/>
        </pc:sldMkLst>
      </pc:sldChg>
      <pc:sldChg chg="del">
        <pc:chgData name="Michael Russo" userId="da57ceb43143759f" providerId="LiveId" clId="{D5EB8187-B258-4114-8C08-F6882E5B4119}" dt="2020-05-17T17:58:32.297" v="13" actId="2696"/>
        <pc:sldMkLst>
          <pc:docMk/>
          <pc:sldMk cId="561526527" sldId="257"/>
        </pc:sldMkLst>
      </pc:sldChg>
      <pc:sldChg chg="addSp delSp modSp mod setBg modClrScheme chgLayout">
        <pc:chgData name="Michael Russo" userId="da57ceb43143759f" providerId="LiveId" clId="{D5EB8187-B258-4114-8C08-F6882E5B4119}" dt="2020-05-17T18:00:02.272" v="20" actId="14100"/>
        <pc:sldMkLst>
          <pc:docMk/>
          <pc:sldMk cId="2805746291" sldId="258"/>
        </pc:sldMkLst>
        <pc:spChg chg="mod ord">
          <ac:chgData name="Michael Russo" userId="da57ceb43143759f" providerId="LiveId" clId="{D5EB8187-B258-4114-8C08-F6882E5B4119}" dt="2020-05-17T17:56:25.746" v="12" actId="255"/>
          <ac:spMkLst>
            <pc:docMk/>
            <pc:sldMk cId="2805746291" sldId="258"/>
            <ac:spMk id="2" creationId="{AABD964B-C7EC-43D8-BFD1-2A6923EBFBF0}"/>
          </ac:spMkLst>
        </pc:spChg>
        <pc:spChg chg="add del mod ord">
          <ac:chgData name="Michael Russo" userId="da57ceb43143759f" providerId="LiveId" clId="{D5EB8187-B258-4114-8C08-F6882E5B4119}" dt="2020-05-17T17:52:33.909" v="1"/>
          <ac:spMkLst>
            <pc:docMk/>
            <pc:sldMk cId="2805746291" sldId="258"/>
            <ac:spMk id="3" creationId="{40D6DB32-8422-423C-96D9-769989AF9DD8}"/>
          </ac:spMkLst>
        </pc:spChg>
        <pc:spChg chg="add del">
          <ac:chgData name="Michael Russo" userId="da57ceb43143759f" providerId="LiveId" clId="{D5EB8187-B258-4114-8C08-F6882E5B4119}" dt="2020-05-17T17:53:15.991" v="3" actId="26606"/>
          <ac:spMkLst>
            <pc:docMk/>
            <pc:sldMk cId="2805746291" sldId="258"/>
            <ac:spMk id="10" creationId="{27BDFED6-6E33-4606-AFE2-886ADB1C018E}"/>
          </ac:spMkLst>
        </pc:spChg>
        <pc:spChg chg="add del">
          <ac:chgData name="Michael Russo" userId="da57ceb43143759f" providerId="LiveId" clId="{D5EB8187-B258-4114-8C08-F6882E5B4119}" dt="2020-05-17T17:53:15.991" v="3" actId="26606"/>
          <ac:spMkLst>
            <pc:docMk/>
            <pc:sldMk cId="2805746291" sldId="258"/>
            <ac:spMk id="12" creationId="{890DEF05-784E-4B61-89E4-04C4ECF4E5A0}"/>
          </ac:spMkLst>
        </pc:spChg>
        <pc:spChg chg="add del">
          <ac:chgData name="Michael Russo" userId="da57ceb43143759f" providerId="LiveId" clId="{D5EB8187-B258-4114-8C08-F6882E5B4119}" dt="2020-05-17T17:53:24.191" v="5" actId="26606"/>
          <ac:spMkLst>
            <pc:docMk/>
            <pc:sldMk cId="2805746291" sldId="258"/>
            <ac:spMk id="16" creationId="{73DE2CFE-42F2-48F0-8706-5264E012B10C}"/>
          </ac:spMkLst>
        </pc:spChg>
        <pc:spChg chg="add del">
          <ac:chgData name="Michael Russo" userId="da57ceb43143759f" providerId="LiveId" clId="{D5EB8187-B258-4114-8C08-F6882E5B4119}" dt="2020-05-17T17:54:04.771" v="7" actId="26606"/>
          <ac:spMkLst>
            <pc:docMk/>
            <pc:sldMk cId="2805746291" sldId="258"/>
            <ac:spMk id="18" creationId="{27BDFED6-6E33-4606-AFE2-886ADB1C018E}"/>
          </ac:spMkLst>
        </pc:spChg>
        <pc:spChg chg="add del">
          <ac:chgData name="Michael Russo" userId="da57ceb43143759f" providerId="LiveId" clId="{D5EB8187-B258-4114-8C08-F6882E5B4119}" dt="2020-05-17T17:54:04.771" v="7" actId="26606"/>
          <ac:spMkLst>
            <pc:docMk/>
            <pc:sldMk cId="2805746291" sldId="258"/>
            <ac:spMk id="19" creationId="{890DEF05-784E-4B61-89E4-04C4ECF4E5A0}"/>
          </ac:spMkLst>
        </pc:spChg>
        <pc:spChg chg="add">
          <ac:chgData name="Michael Russo" userId="da57ceb43143759f" providerId="LiveId" clId="{D5EB8187-B258-4114-8C08-F6882E5B4119}" dt="2020-05-17T17:54:04.772" v="8" actId="26606"/>
          <ac:spMkLst>
            <pc:docMk/>
            <pc:sldMk cId="2805746291" sldId="258"/>
            <ac:spMk id="22" creationId="{5F18414D-1626-4996-AACB-23D3DE45B03B}"/>
          </ac:spMkLst>
        </pc:spChg>
        <pc:spChg chg="add">
          <ac:chgData name="Michael Russo" userId="da57ceb43143759f" providerId="LiveId" clId="{D5EB8187-B258-4114-8C08-F6882E5B4119}" dt="2020-05-17T17:54:04.772" v="8" actId="26606"/>
          <ac:spMkLst>
            <pc:docMk/>
            <pc:sldMk cId="2805746291" sldId="258"/>
            <ac:spMk id="23" creationId="{D84C2E9E-0B5D-4B5F-9A1F-70EBDCE39034}"/>
          </ac:spMkLst>
        </pc:spChg>
        <pc:picChg chg="mod ord">
          <ac:chgData name="Michael Russo" userId="da57ceb43143759f" providerId="LiveId" clId="{D5EB8187-B258-4114-8C08-F6882E5B4119}" dt="2020-05-17T17:59:53.345" v="19" actId="14100"/>
          <ac:picMkLst>
            <pc:docMk/>
            <pc:sldMk cId="2805746291" sldId="258"/>
            <ac:picMk id="4" creationId="{934C9257-9CCC-4F51-8A99-EAFA513B3567}"/>
          </ac:picMkLst>
        </pc:picChg>
        <pc:picChg chg="add mod">
          <ac:chgData name="Michael Russo" userId="da57ceb43143759f" providerId="LiveId" clId="{D5EB8187-B258-4114-8C08-F6882E5B4119}" dt="2020-05-17T18:00:02.272" v="20" actId="14100"/>
          <ac:picMkLst>
            <pc:docMk/>
            <pc:sldMk cId="2805746291" sldId="258"/>
            <ac:picMk id="5" creationId="{B8D7A1FC-6872-4CB6-83C4-B404A6402320}"/>
          </ac:picMkLst>
        </pc:picChg>
        <pc:cxnChg chg="add del">
          <ac:chgData name="Michael Russo" userId="da57ceb43143759f" providerId="LiveId" clId="{D5EB8187-B258-4114-8C08-F6882E5B4119}" dt="2020-05-17T17:53:15.991" v="3" actId="26606"/>
          <ac:cxnSpMkLst>
            <pc:docMk/>
            <pc:sldMk cId="2805746291" sldId="258"/>
            <ac:cxnSpMk id="14" creationId="{C41BAEC7-F7B0-4224-8B18-8F74B7D87F0B}"/>
          </ac:cxnSpMkLst>
        </pc:cxnChg>
        <pc:cxnChg chg="add del">
          <ac:chgData name="Michael Russo" userId="da57ceb43143759f" providerId="LiveId" clId="{D5EB8187-B258-4114-8C08-F6882E5B4119}" dt="2020-05-17T17:54:04.771" v="7" actId="26606"/>
          <ac:cxnSpMkLst>
            <pc:docMk/>
            <pc:sldMk cId="2805746291" sldId="258"/>
            <ac:cxnSpMk id="20" creationId="{C41BAEC7-F7B0-4224-8B18-8F74B7D87F0B}"/>
          </ac:cxnSpMkLst>
        </pc:cxnChg>
        <pc:cxnChg chg="add">
          <ac:chgData name="Michael Russo" userId="da57ceb43143759f" providerId="LiveId" clId="{D5EB8187-B258-4114-8C08-F6882E5B4119}" dt="2020-05-17T17:54:04.772" v="8" actId="26606"/>
          <ac:cxnSpMkLst>
            <pc:docMk/>
            <pc:sldMk cId="2805746291" sldId="258"/>
            <ac:cxnSpMk id="24" creationId="{07A9243D-8FC3-4B36-874B-55906B03F484}"/>
          </ac:cxnSpMkLst>
        </pc:cxnChg>
      </pc:sldChg>
      <pc:sldChg chg="del">
        <pc:chgData name="Michael Russo" userId="da57ceb43143759f" providerId="LiveId" clId="{D5EB8187-B258-4114-8C08-F6882E5B4119}" dt="2020-05-17T17:58:54.427" v="14" actId="2696"/>
        <pc:sldMkLst>
          <pc:docMk/>
          <pc:sldMk cId="1765378763" sldId="259"/>
        </pc:sldMkLst>
      </pc:sldChg>
      <pc:sldChg chg="addSp delSp modSp new mod setBg modClrScheme chgLayout">
        <pc:chgData name="Michael Russo" userId="da57ceb43143759f" providerId="LiveId" clId="{D5EB8187-B258-4114-8C08-F6882E5B4119}" dt="2020-05-17T18:09:51.020" v="292" actId="255"/>
        <pc:sldMkLst>
          <pc:docMk/>
          <pc:sldMk cId="3907345544" sldId="259"/>
        </pc:sldMkLst>
        <pc:spChg chg="del mod ord">
          <ac:chgData name="Michael Russo" userId="da57ceb43143759f" providerId="LiveId" clId="{D5EB8187-B258-4114-8C08-F6882E5B4119}" dt="2020-05-17T18:03:44.036" v="22" actId="700"/>
          <ac:spMkLst>
            <pc:docMk/>
            <pc:sldMk cId="3907345544" sldId="259"/>
            <ac:spMk id="2" creationId="{860E8FA6-BD55-4122-A392-3ABCAB8A878D}"/>
          </ac:spMkLst>
        </pc:spChg>
        <pc:spChg chg="del mod ord">
          <ac:chgData name="Michael Russo" userId="da57ceb43143759f" providerId="LiveId" clId="{D5EB8187-B258-4114-8C08-F6882E5B4119}" dt="2020-05-17T18:03:44.036" v="22" actId="700"/>
          <ac:spMkLst>
            <pc:docMk/>
            <pc:sldMk cId="3907345544" sldId="259"/>
            <ac:spMk id="3" creationId="{7E0C04BA-41E1-4A0F-ACD7-8E7B3369A214}"/>
          </ac:spMkLst>
        </pc:spChg>
        <pc:spChg chg="del">
          <ac:chgData name="Michael Russo" userId="da57ceb43143759f" providerId="LiveId" clId="{D5EB8187-B258-4114-8C08-F6882E5B4119}" dt="2020-05-17T18:03:44.036" v="22" actId="700"/>
          <ac:spMkLst>
            <pc:docMk/>
            <pc:sldMk cId="3907345544" sldId="259"/>
            <ac:spMk id="4" creationId="{5794B3F4-2E49-4E44-BDFA-797CCD72A25C}"/>
          </ac:spMkLst>
        </pc:spChg>
        <pc:spChg chg="add mod ord">
          <ac:chgData name="Michael Russo" userId="da57ceb43143759f" providerId="LiveId" clId="{D5EB8187-B258-4114-8C08-F6882E5B4119}" dt="2020-05-17T18:09:05.665" v="288" actId="26606"/>
          <ac:spMkLst>
            <pc:docMk/>
            <pc:sldMk cId="3907345544" sldId="259"/>
            <ac:spMk id="5" creationId="{C82BADF5-CC9E-45DA-9AFF-3ED6EE5F6235}"/>
          </ac:spMkLst>
        </pc:spChg>
        <pc:spChg chg="add mod ord">
          <ac:chgData name="Michael Russo" userId="da57ceb43143759f" providerId="LiveId" clId="{D5EB8187-B258-4114-8C08-F6882E5B4119}" dt="2020-05-17T18:09:51.020" v="292" actId="255"/>
          <ac:spMkLst>
            <pc:docMk/>
            <pc:sldMk cId="3907345544" sldId="259"/>
            <ac:spMk id="6" creationId="{F28567C8-247F-4EE6-88D4-92438C47897B}"/>
          </ac:spMkLst>
        </pc:spChg>
        <pc:spChg chg="add">
          <ac:chgData name="Michael Russo" userId="da57ceb43143759f" providerId="LiveId" clId="{D5EB8187-B258-4114-8C08-F6882E5B4119}" dt="2020-05-17T18:09:05.665" v="288" actId="26606"/>
          <ac:spMkLst>
            <pc:docMk/>
            <pc:sldMk cId="3907345544" sldId="259"/>
            <ac:spMk id="11" creationId="{E8A8EAB8-D2FF-444D-B34B-7D32F106AD0E}"/>
          </ac:spMkLst>
        </pc:spChg>
        <pc:cxnChg chg="add">
          <ac:chgData name="Michael Russo" userId="da57ceb43143759f" providerId="LiveId" clId="{D5EB8187-B258-4114-8C08-F6882E5B4119}" dt="2020-05-17T18:09:05.665" v="288" actId="26606"/>
          <ac:cxnSpMkLst>
            <pc:docMk/>
            <pc:sldMk cId="3907345544" sldId="259"/>
            <ac:cxnSpMk id="13" creationId="{067633D1-6EE6-4118-B9F0-B363477BEE7A}"/>
          </ac:cxnSpMkLst>
        </pc:cxnChg>
        <pc:cxnChg chg="add">
          <ac:chgData name="Michael Russo" userId="da57ceb43143759f" providerId="LiveId" clId="{D5EB8187-B258-4114-8C08-F6882E5B4119}" dt="2020-05-17T18:09:05.665" v="288" actId="26606"/>
          <ac:cxnSpMkLst>
            <pc:docMk/>
            <pc:sldMk cId="3907345544" sldId="259"/>
            <ac:cxnSpMk id="15" creationId="{4AD7FFC6-42A9-49CB-B5E9-B3F6B038331B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60725-7231-4132-8B75-2ECF615999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A5979A-08D7-43FB-BCD5-9DC49BBF4C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00BE4-1434-4EDD-98E5-7C45CD2A3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5D603-2067-44A5-AADD-C7D56BAB2ACB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4DCBB6-5817-46B3-B927-F1236DAA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3AF0A5-9F0C-4B26-ADBE-121B9007E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FA4F2-72FD-4A3A-8A62-856CBAAEA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763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D323F-9160-46B4-9DE2-503A14972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3EDC79-6837-4EEC-B18A-B62A4F47DE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2A876A-5C21-48A2-B54A-EE8C496FF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5D603-2067-44A5-AADD-C7D56BAB2ACB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417CDB-A26D-44F0-B917-A760E59EA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AF1DFB-A662-4A3B-A1EE-ADC725AF3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FA4F2-72FD-4A3A-8A62-856CBAAEA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495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E5DF6F-991F-4192-967D-29EDDE677E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4A2D1B-D6FC-47D0-8C0F-7AF9F3EB1E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2E3A7-2E39-49B4-B9CA-267E50039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5D603-2067-44A5-AADD-C7D56BAB2ACB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BF7000-3410-41BD-A398-A4471A5C8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A37CA-67EF-4563-8BF1-C228121C4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FA4F2-72FD-4A3A-8A62-856CBAAEA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881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B01D3-D01D-4922-A334-B17F2E71C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CEE35D-415C-4351-8E1A-383EC73817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80B019-A369-44B6-9C9C-F3DAE4B79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5D603-2067-44A5-AADD-C7D56BAB2ACB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C90A41-D420-4681-9103-7740EC51B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4556E6-B171-449E-8B87-B076AE41F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FA4F2-72FD-4A3A-8A62-856CBAAEA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618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D0D45-F9DE-4986-A11D-F927CAF0B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F50AB7-BEAC-4FD3-8BCF-150EA8E118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A7CFE3-7894-4D93-A8C4-68E1F3562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5D603-2067-44A5-AADD-C7D56BAB2ACB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254D6C-9755-4184-BD11-094163970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3DB4F3-C5DC-4E39-851D-11E8B1355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FA4F2-72FD-4A3A-8A62-856CBAAEA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178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B3D71-9E62-4390-8539-E2A5DECD9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D280B-94A7-426E-BAEA-D329D042AB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88B5DE-4281-48B8-AB1E-F9F448BE8F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A0196B-4B5B-4A26-A6D3-FF556C0E6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5D603-2067-44A5-AADD-C7D56BAB2ACB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B64270-5876-4DAA-907A-0ED331361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561105-6B27-45FA-B2FC-9356C1688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FA4F2-72FD-4A3A-8A62-856CBAAEA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034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AE1B0-2242-4FCF-AEDF-7A44503B7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A2AE22-88F8-41B6-82C1-D76BDDC8EB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BF2973-1A63-4598-9560-42D0385CC3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BD8F8F-B8A6-4E99-9B26-93455D30CF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211228-B2EB-4F92-9FA1-A35D2A20EC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6212B8-0A71-4CB3-B30A-28C9C2660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5D603-2067-44A5-AADD-C7D56BAB2ACB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B1E187-9EE9-45D2-AD10-BA3435436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1308DE-1479-465C-B80A-605D9D0AE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FA4F2-72FD-4A3A-8A62-856CBAAEA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143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0EB7F-769C-492B-AB16-702ABDBDB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D0D5A3-5B01-49D5-BCC0-AC6C2FD98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5D603-2067-44A5-AADD-C7D56BAB2ACB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39AB3-4495-44B8-AFB9-806D69464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F95542-E95B-43C2-8FA1-55CB6FC08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FA4F2-72FD-4A3A-8A62-856CBAAEA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032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FA63CA-B3FF-4222-BE0A-2BF26CE52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5D603-2067-44A5-AADD-C7D56BAB2ACB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2757D8-8154-406C-AEE9-9AA04CFEA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CECD79-E5E8-478D-98B2-04930AE7E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FA4F2-72FD-4A3A-8A62-856CBAAEA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235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E88DC-C9C5-47A1-8C41-FACDA45AF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EC38A-0F3A-48CE-81ED-F1C87DBDA6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1D4F00-F4DF-4881-950F-FD91C7B51D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E3548E-4149-450E-B14E-D68681EE6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5D603-2067-44A5-AADD-C7D56BAB2ACB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DB6279-6BD3-4F8C-9F7B-6A0B2A4AF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BC6E4A-222A-4C41-B6D3-06012BF0E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FA4F2-72FD-4A3A-8A62-856CBAAEA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660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33F5A-3CEF-4EDF-AB2E-27C69BA55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5577B6-6FDC-43AA-98D7-5E15FD551C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EA09A7-902B-4C60-A8A5-D9B77D58F6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48B826-1E3D-4CC5-9597-91F80D41A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5D603-2067-44A5-AADD-C7D56BAB2ACB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B0AD49-1ECB-4858-92C8-14714F69D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182440-16D1-4AFF-B555-387ED4ECC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FA4F2-72FD-4A3A-8A62-856CBAAEA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05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592CD9-9021-45D4-AFA1-0AAD4756B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CA7389-FD6C-43EC-94B6-E27B462FB2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5A4EF6-9351-46DC-B661-F75F226771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5D603-2067-44A5-AADD-C7D56BAB2ACB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5C36F-664D-43E9-8EF2-6C9F69D5EB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A06B99-DBA8-45D7-A6AA-43359E21B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FA4F2-72FD-4A3A-8A62-856CBAAEA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632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9">
            <a:extLst>
              <a:ext uri="{FF2B5EF4-FFF2-40B4-BE49-F238E27FC236}">
                <a16:creationId xmlns:a16="http://schemas.microsoft.com/office/drawing/2014/main" id="{5F18414D-1626-4996-AACB-23D3DE45B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BD964B-C7EC-43D8-BFD1-2A6923EBF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46" y="707132"/>
            <a:ext cx="349045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Defending Capital Cases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34C9257-9CCC-4F51-8A99-EAFA513B356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t="11440" r="-1" b="-1"/>
          <a:stretch/>
        </p:blipFill>
        <p:spPr>
          <a:xfrm>
            <a:off x="5024284" y="1"/>
            <a:ext cx="7124854" cy="3188572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8D7A1FC-6872-4CB6-83C4-B404A640232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r="647" b="2"/>
          <a:stretch/>
        </p:blipFill>
        <p:spPr>
          <a:xfrm>
            <a:off x="5024284" y="3209924"/>
            <a:ext cx="7177548" cy="3648076"/>
          </a:xfrm>
          <a:prstGeom prst="rect">
            <a:avLst/>
          </a:prstGeom>
        </p:spPr>
      </p:pic>
      <p:sp>
        <p:nvSpPr>
          <p:cNvPr id="23" name="Rectangle 11">
            <a:extLst>
              <a:ext uri="{FF2B5EF4-FFF2-40B4-BE49-F238E27FC236}">
                <a16:creationId xmlns:a16="http://schemas.microsoft.com/office/drawing/2014/main" id="{D84C2E9E-0B5D-4B5F-9A1F-70EBDCE390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13">
            <a:extLst>
              <a:ext uri="{FF2B5EF4-FFF2-40B4-BE49-F238E27FC236}">
                <a16:creationId xmlns:a16="http://schemas.microsoft.com/office/drawing/2014/main" id="{07A9243D-8FC3-4B36-874B-55906B03F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428875" y="3209925"/>
            <a:ext cx="9763125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5746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82BADF5-CC9E-45DA-9AFF-3ED6EE5F6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141" y="1450655"/>
            <a:ext cx="3932030" cy="3956690"/>
          </a:xfrm>
        </p:spPr>
        <p:txBody>
          <a:bodyPr anchor="ctr">
            <a:normAutofit/>
          </a:bodyPr>
          <a:lstStyle/>
          <a:p>
            <a:r>
              <a:rPr lang="en-US" sz="6800">
                <a:solidFill>
                  <a:schemeClr val="bg1"/>
                </a:solidFill>
              </a:rPr>
              <a:t>“Death is Different”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67633D1-6EE6-4118-B9F0-B363477BE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1450655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AD7FFC6-42A9-49CB-B5E9-B3F6B0383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5408571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8567C8-247F-4EE6-88D4-92438C4789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678428"/>
            <a:ext cx="5584723" cy="5466731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The trials are different: Two phases, guilt and penalty</a:t>
            </a:r>
          </a:p>
          <a:p>
            <a:r>
              <a:rPr lang="en-US" dirty="0">
                <a:solidFill>
                  <a:schemeClr val="bg1"/>
                </a:solidFill>
              </a:rPr>
              <a:t>The juries are different: “Death qualified”</a:t>
            </a:r>
          </a:p>
          <a:p>
            <a:r>
              <a:rPr lang="en-US" dirty="0">
                <a:solidFill>
                  <a:schemeClr val="bg1"/>
                </a:solidFill>
              </a:rPr>
              <a:t>The accused and the crimes are different: “Worst of the worst”</a:t>
            </a:r>
          </a:p>
          <a:p>
            <a:r>
              <a:rPr lang="en-US" dirty="0">
                <a:solidFill>
                  <a:schemeClr val="bg1"/>
                </a:solidFill>
              </a:rPr>
              <a:t>The lawyers are different: At least they should be…</a:t>
            </a:r>
          </a:p>
        </p:txBody>
      </p:sp>
    </p:spTree>
    <p:extLst>
      <p:ext uri="{BB962C8B-B14F-4D97-AF65-F5344CB8AC3E}">
        <p14:creationId xmlns:p14="http://schemas.microsoft.com/office/powerpoint/2010/main" val="39073455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53</Words>
  <Application>Microsoft Office PowerPoint</Application>
  <PresentationFormat>Widescreen</PresentationFormat>
  <Paragraphs>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Defending Capital Cases</vt:lpstr>
      <vt:lpstr>“Death is Different”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Defending Capital Cases</dc:title>
  <dc:creator>Michael Russo</dc:creator>
  <cp:lastModifiedBy>Michael Russo</cp:lastModifiedBy>
  <cp:revision>1</cp:revision>
  <dcterms:created xsi:type="dcterms:W3CDTF">2020-05-17T18:09:05Z</dcterms:created>
  <dcterms:modified xsi:type="dcterms:W3CDTF">2020-05-17T18:10:10Z</dcterms:modified>
</cp:coreProperties>
</file>